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73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29. 10. 2011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Feky\Downloads\Tomi\Sandra%20-%20My%20Favourites%20-%2002%20-%20Secret%20Land.mp3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PREČO?</a:t>
            </a:r>
            <a:endParaRPr lang="sk-SK" dirty="0"/>
          </a:p>
        </p:txBody>
      </p:sp>
      <p:pic>
        <p:nvPicPr>
          <p:cNvPr id="8" name="Zástupný symbol obsahu 7" descr="22092011(017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90600" y="1375569"/>
            <a:ext cx="7309908" cy="5482431"/>
          </a:xfrm>
        </p:spPr>
      </p:pic>
      <p:pic>
        <p:nvPicPr>
          <p:cNvPr id="4" name="Sandra - My Favourites - 02 - Secret Lan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845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Čo je lepšie?</a:t>
            </a:r>
            <a:endParaRPr lang="sk-SK" dirty="0"/>
          </a:p>
        </p:txBody>
      </p:sp>
      <p:pic>
        <p:nvPicPr>
          <p:cNvPr id="8" name="Zástupný symbol obsahu 7" descr="220920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35814" y="1143000"/>
            <a:ext cx="3829050" cy="5105400"/>
          </a:xfrm>
        </p:spPr>
      </p:pic>
      <p:pic>
        <p:nvPicPr>
          <p:cNvPr id="7" name="Zástupný symbol obsahu 6" descr="12102011(003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50764" y="1170781"/>
            <a:ext cx="3793236" cy="5057648"/>
          </a:xfrm>
        </p:spPr>
      </p:pic>
    </p:spTree>
  </p:cSld>
  <p:clrMapOvr>
    <a:masterClrMapping/>
  </p:clrMapOvr>
  <p:transition spd="slow" advTm="1042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V čom mala pomôcť podkova doteraz neviem!</a:t>
            </a:r>
            <a:endParaRPr lang="sk-SK" dirty="0"/>
          </a:p>
        </p:txBody>
      </p:sp>
      <p:pic>
        <p:nvPicPr>
          <p:cNvPr id="6" name="Zástupný symbol obsahu 5" descr="22092011(002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32808" y="1981200"/>
            <a:ext cx="5384800" cy="4038600"/>
          </a:xfrm>
        </p:spPr>
      </p:pic>
      <p:pic>
        <p:nvPicPr>
          <p:cNvPr id="5" name="Zástupný symbol obsahu 4" descr="12102011(004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718558" y="2107787"/>
            <a:ext cx="5057648" cy="3793236"/>
          </a:xfrm>
        </p:spPr>
      </p:pic>
    </p:spTree>
  </p:cSld>
  <p:clrMapOvr>
    <a:masterClrMapping/>
  </p:clrMapOvr>
  <p:transition spd="slow" advTm="10109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Kopyto potrebuje ešte veľa času no pokrok je po 20tich dňoch viditeľný</a:t>
            </a:r>
            <a:endParaRPr lang="sk-SK" dirty="0"/>
          </a:p>
        </p:txBody>
      </p:sp>
      <p:pic>
        <p:nvPicPr>
          <p:cNvPr id="6" name="Zástupný symbol obsahu 5" descr="22092011(00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32808" y="1981200"/>
            <a:ext cx="5283200" cy="3962400"/>
          </a:xfrm>
        </p:spPr>
      </p:pic>
      <p:pic>
        <p:nvPicPr>
          <p:cNvPr id="5" name="Zástupný symbol obsahu 4" descr="12102011(00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50764" y="1577181"/>
            <a:ext cx="3793236" cy="5057648"/>
          </a:xfrm>
        </p:spPr>
      </p:pic>
    </p:spTree>
  </p:cSld>
  <p:clrMapOvr>
    <a:masterClrMapping/>
  </p:clrMapOvr>
  <p:transition spd="slow" advTm="10514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26</Words>
  <Application>Microsoft Office PowerPoint</Application>
  <PresentationFormat>Prezentácia na obrazovke (4:3)</PresentationFormat>
  <Paragraphs>4</Paragraphs>
  <Slides>4</Slides>
  <Notes>0</Notes>
  <HiddenSlides>0</HiddenSlides>
  <MMClips>1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Motív Office</vt:lpstr>
      <vt:lpstr>PREČO?</vt:lpstr>
      <vt:lpstr>Čo je lepšie?</vt:lpstr>
      <vt:lpstr>V čom mala pomôcť podkova doteraz neviem!</vt:lpstr>
      <vt:lpstr>Kopyto potrebuje ešte veľa času no pokrok je po 20tich dňoch viditeľný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PREČO?</dc:title>
  <dc:creator>Matel</dc:creator>
  <cp:lastModifiedBy>Feky</cp:lastModifiedBy>
  <cp:revision>10</cp:revision>
  <dcterms:created xsi:type="dcterms:W3CDTF">2011-10-18T08:23:44Z</dcterms:created>
  <dcterms:modified xsi:type="dcterms:W3CDTF">2011-10-29T10:59:12Z</dcterms:modified>
</cp:coreProperties>
</file>