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 advTm="10000">
    <p:wedg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0">
    <p:wedge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Music\ACDC%20-%20Gold%20Album\10%20-%20You%20Shook%20Me%20All%20Night%20Long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/>
          </a:bodyPr>
          <a:lstStyle/>
          <a:p>
            <a:r>
              <a:rPr lang="sk-SK" dirty="0" smtClean="0"/>
              <a:t>Dostal som otázku: čo by si urobil ty? Veď ten kôň potrebuje ortopedické podkovy.</a:t>
            </a:r>
            <a:br>
              <a:rPr lang="sk-SK" dirty="0" smtClean="0"/>
            </a:br>
            <a:r>
              <a:rPr lang="sk-SK" dirty="0" smtClean="0"/>
              <a:t>Posúďte sami:  </a:t>
            </a:r>
            <a:endParaRPr lang="sk-SK" dirty="0"/>
          </a:p>
        </p:txBody>
      </p:sp>
      <p:pic>
        <p:nvPicPr>
          <p:cNvPr id="7" name="10 - You Shook Me All Night Lo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10 - You Shook Me All Night Lo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999"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 smtClean="0"/>
              <a:t>Nádhera, či?</a:t>
            </a:r>
            <a:endParaRPr lang="sk-SK" sz="5400" b="1" dirty="0"/>
          </a:p>
        </p:txBody>
      </p:sp>
      <p:pic>
        <p:nvPicPr>
          <p:cNvPr id="5" name="Zástupný symbol obsahu 4" descr="28072011(004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38400" y="1574800"/>
            <a:ext cx="3962400" cy="5283200"/>
          </a:xfr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 ten krásny kolmý postoj. Čo stupeň to euro!</a:t>
            </a:r>
            <a:endParaRPr lang="sk-SK" dirty="0"/>
          </a:p>
        </p:txBody>
      </p:sp>
      <p:pic>
        <p:nvPicPr>
          <p:cNvPr id="4" name="Zástupný symbol obsahu 3" descr="280720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43200" y="1424781"/>
            <a:ext cx="4114800" cy="5486400"/>
          </a:xfr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Keď ortopédia tak päty hore.</a:t>
            </a:r>
            <a:endParaRPr lang="sk-SK" dirty="0"/>
          </a:p>
        </p:txBody>
      </p:sp>
      <p:pic>
        <p:nvPicPr>
          <p:cNvPr id="4" name="Zástupný symbol obsahu 3" descr="28072011(00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0" y="1323181"/>
            <a:ext cx="4191000" cy="5588000"/>
          </a:xfr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k-SK" dirty="0" smtClean="0"/>
              <a:t>Moja odpoveď?</a:t>
            </a:r>
            <a:br>
              <a:rPr lang="sk-SK" dirty="0" smtClean="0"/>
            </a:br>
            <a:r>
              <a:rPr lang="sk-SK" dirty="0" smtClean="0"/>
              <a:t>Nech sa páči:</a:t>
            </a:r>
            <a:endParaRPr lang="sk-SK" dirty="0"/>
          </a:p>
        </p:txBody>
      </p:sp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Vybrať </a:t>
            </a:r>
            <a:r>
              <a:rPr lang="sk-SK" dirty="0" err="1" smtClean="0"/>
              <a:t>rázperky</a:t>
            </a:r>
            <a:r>
              <a:rPr lang="sk-SK" dirty="0" smtClean="0"/>
              <a:t>, skrátiť špičku a položiť pätu.</a:t>
            </a:r>
            <a:endParaRPr lang="sk-SK" dirty="0"/>
          </a:p>
        </p:txBody>
      </p:sp>
      <p:pic>
        <p:nvPicPr>
          <p:cNvPr id="4" name="Zástupný symbol obsahu 3" descr="18092011(00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4448" y="1524000"/>
            <a:ext cx="7112000" cy="5334000"/>
          </a:xfr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 descr="18092011(004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965200" y="863600"/>
            <a:ext cx="6908800" cy="5181600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502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sz="4800" b="1" dirty="0" smtClean="0">
                <a:solidFill>
                  <a:srgbClr val="002060"/>
                </a:solidFill>
              </a:rPr>
              <a:t>Zámková podkova </a:t>
            </a:r>
            <a:r>
              <a:rPr lang="sk-SK" sz="4800" b="1" dirty="0" smtClean="0">
                <a:solidFill>
                  <a:srgbClr val="002060"/>
                </a:solidFill>
              </a:rPr>
              <a:t>so silikónom a klinom</a:t>
            </a:r>
            <a:r>
              <a:rPr lang="sk-SK" sz="4800" b="1" dirty="0" smtClean="0">
                <a:solidFill>
                  <a:srgbClr val="002060"/>
                </a:solidFill>
              </a:rPr>
              <a:t>: aký to </a:t>
            </a:r>
            <a:r>
              <a:rPr lang="sk-SK" sz="4800" b="1" smtClean="0">
                <a:solidFill>
                  <a:srgbClr val="002060"/>
                </a:solidFill>
              </a:rPr>
              <a:t>malo </a:t>
            </a:r>
            <a:r>
              <a:rPr lang="sk-SK" sz="4800" b="1" smtClean="0">
                <a:solidFill>
                  <a:srgbClr val="002060"/>
                </a:solidFill>
              </a:rPr>
              <a:t>význam?</a:t>
            </a:r>
            <a:endParaRPr lang="sk-SK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 descr="18092011(00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62200" y="2381"/>
            <a:ext cx="5105400" cy="6807200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/>
          </a:bodyPr>
          <a:lstStyle/>
          <a:p>
            <a:r>
              <a:rPr lang="sk-SK" dirty="0" smtClean="0"/>
              <a:t>Noha je stále v strmej polohe, no postupne sa to upraví.</a:t>
            </a:r>
            <a:endParaRPr lang="sk-SK" dirty="0"/>
          </a:p>
        </p:txBody>
      </p:sp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 toto je len začiatok cesty</a:t>
            </a:r>
            <a:endParaRPr lang="sk-SK" b="1" dirty="0"/>
          </a:p>
        </p:txBody>
      </p:sp>
      <p:pic>
        <p:nvPicPr>
          <p:cNvPr id="10" name="Zástupný symbol obsahu 9" descr="2807201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2633472" cy="3511296"/>
          </a:xfrm>
        </p:spPr>
      </p:pic>
      <p:pic>
        <p:nvPicPr>
          <p:cNvPr id="9" name="Zástupný symbol obsahu 8" descr="18092011(001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632704" y="1447800"/>
            <a:ext cx="3511296" cy="2633472"/>
          </a:xfrm>
        </p:spPr>
      </p:pic>
      <p:pic>
        <p:nvPicPr>
          <p:cNvPr id="11" name="Obrázok 10" descr="P1734_23-09-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082800" y="3302000"/>
            <a:ext cx="4064000" cy="3048000"/>
          </a:xfrm>
          <a:prstGeom prst="rect">
            <a:avLst/>
          </a:prstGeo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81</Words>
  <Application>Microsoft Office PowerPoint</Application>
  <PresentationFormat>Prezentácia na obrazovke (4:3)</PresentationFormat>
  <Paragraphs>9</Paragraphs>
  <Slides>9</Slides>
  <Notes>0</Notes>
  <HiddenSlides>0</HiddenSlides>
  <MMClips>2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Dostal som otázku: čo by si urobil ty? Veď ten kôň potrebuje ortopedické podkovy. Posúďte sami:  </vt:lpstr>
      <vt:lpstr>Nádhera, či?</vt:lpstr>
      <vt:lpstr>A ten krásny kolmý postoj. Čo stupeň to euro!</vt:lpstr>
      <vt:lpstr>Keď ortopédia tak päty hore.</vt:lpstr>
      <vt:lpstr>Moja odpoveď? Nech sa páči:</vt:lpstr>
      <vt:lpstr>Vybrať rázperky, skrátiť špičku a položiť pätu.</vt:lpstr>
      <vt:lpstr>Zámková podkova so silikónom a klinom: aký to malo význam?</vt:lpstr>
      <vt:lpstr>Noha je stále v strmej polohe, no postupne sa to upraví.</vt:lpstr>
      <vt:lpstr>A toto je len začiatok cesty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Dostal som otázku: čo by si urobil ty? Veď ten kôň potrebuje ortopedické podkovy. Posúďte sami:  </dc:title>
  <dc:creator>Matel</dc:creator>
  <cp:lastModifiedBy>Feky</cp:lastModifiedBy>
  <cp:revision>27</cp:revision>
  <dcterms:created xsi:type="dcterms:W3CDTF">2011-09-23T17:57:43Z</dcterms:created>
  <dcterms:modified xsi:type="dcterms:W3CDTF">2011-09-23T20:59:57Z</dcterms:modified>
</cp:coreProperties>
</file>