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23. 9. 2011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9.xml"/><Relationship Id="rId1" Type="http://schemas.openxmlformats.org/officeDocument/2006/relationships/audio" Target="file:///D:\Music\Ty%20nejvet&#353;&#237;%20pecky%20z%2090s&#225;t&#253;ch%20let\90's\Europe-Carrie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rázka 4" descr="22092011(016)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t="21875" b="21875"/>
          <a:stretch>
            <a:fillRect/>
          </a:stretch>
        </p:blipFill>
        <p:spPr>
          <a:xfrm>
            <a:off x="0" y="1371600"/>
            <a:ext cx="5562600" cy="4114800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sk-SK" sz="2800" dirty="0" smtClean="0"/>
              <a:t>Prečo to dovolíme alebo daň za ľudskú blbosť!</a:t>
            </a:r>
            <a:endParaRPr lang="sk-SK" sz="2800" dirty="0"/>
          </a:p>
        </p:txBody>
      </p:sp>
      <p:sp>
        <p:nvSpPr>
          <p:cNvPr id="3" name="Podnadpis 2"/>
          <p:cNvSpPr>
            <a:spLocks noGrp="1"/>
          </p:cNvSpPr>
          <p:nvPr>
            <p:ph type="body" sz="half" idx="2"/>
          </p:nvPr>
        </p:nvSpPr>
        <p:spPr>
          <a:xfrm>
            <a:off x="0" y="5562600"/>
            <a:ext cx="5486400" cy="804862"/>
          </a:xfrm>
        </p:spPr>
        <p:txBody>
          <a:bodyPr>
            <a:noAutofit/>
          </a:bodyPr>
          <a:lstStyle/>
          <a:p>
            <a:pPr algn="ctr"/>
            <a:r>
              <a:rPr lang="sk-SK" sz="2400" b="1" dirty="0" smtClean="0"/>
              <a:t>Keď klopkajú podkovičky!</a:t>
            </a:r>
            <a:endParaRPr lang="sk-SK" sz="2400" b="1" dirty="0"/>
          </a:p>
        </p:txBody>
      </p:sp>
      <p:pic>
        <p:nvPicPr>
          <p:cNvPr id="6" name="Obrázok 5" descr="22092011(017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62600" y="4224528"/>
            <a:ext cx="3581400" cy="2633472"/>
          </a:xfrm>
          <a:prstGeom prst="rect">
            <a:avLst/>
          </a:prstGeom>
        </p:spPr>
      </p:pic>
      <p:pic>
        <p:nvPicPr>
          <p:cNvPr id="7" name="Europe-Carri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15000">
    <p:wipe dir="d"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textu 13"/>
          <p:cNvSpPr>
            <a:spLocks noGrp="1"/>
          </p:cNvSpPr>
          <p:nvPr>
            <p:ph type="body" idx="1"/>
          </p:nvPr>
        </p:nvSpPr>
        <p:spPr>
          <a:xfrm>
            <a:off x="304800" y="152400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sk-SK" sz="2800" dirty="0" smtClean="0"/>
              <a:t>Pôvodný stav</a:t>
            </a:r>
            <a:endParaRPr lang="sk-SK" sz="2800" dirty="0"/>
          </a:p>
        </p:txBody>
      </p:sp>
      <p:sp>
        <p:nvSpPr>
          <p:cNvPr id="16" name="Zástupný symbol textu 15"/>
          <p:cNvSpPr>
            <a:spLocks noGrp="1"/>
          </p:cNvSpPr>
          <p:nvPr>
            <p:ph type="body" sz="half" idx="3"/>
          </p:nvPr>
        </p:nvSpPr>
        <p:spPr>
          <a:xfrm>
            <a:off x="4114800" y="228600"/>
            <a:ext cx="4041775" cy="639762"/>
          </a:xfrm>
        </p:spPr>
        <p:txBody>
          <a:bodyPr/>
          <a:lstStyle/>
          <a:p>
            <a:pPr algn="ctr"/>
            <a:r>
              <a:rPr lang="sk-SK" dirty="0" smtClean="0"/>
              <a:t>O 15 minút</a:t>
            </a:r>
            <a:endParaRPr lang="sk-SK" dirty="0"/>
          </a:p>
        </p:txBody>
      </p:sp>
      <p:pic>
        <p:nvPicPr>
          <p:cNvPr id="18" name="Zástupný symbol obsahu 17" descr="2209201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33400" y="1371600"/>
            <a:ext cx="3166872" cy="4222496"/>
          </a:xfrm>
        </p:spPr>
      </p:pic>
      <p:pic>
        <p:nvPicPr>
          <p:cNvPr id="19" name="Zástupný symbol obsahu 18" descr="22092011(004)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343400" y="1676400"/>
            <a:ext cx="4673600" cy="3505200"/>
          </a:xfrm>
        </p:spPr>
      </p:pic>
    </p:spTree>
  </p:cSld>
  <p:clrMapOvr>
    <a:masterClrMapping/>
  </p:clrMapOvr>
  <p:transition spd="slow" advTm="15000">
    <p:wipe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textu 10"/>
          <p:cNvSpPr>
            <a:spLocks noGrp="1"/>
          </p:cNvSpPr>
          <p:nvPr>
            <p:ph type="body" idx="1"/>
          </p:nvPr>
        </p:nvSpPr>
        <p:spPr>
          <a:xfrm>
            <a:off x="381000" y="304800"/>
            <a:ext cx="4040188" cy="63976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sk-SK" sz="2800" dirty="0" smtClean="0"/>
              <a:t>Ortopedické kutie za 70€.</a:t>
            </a:r>
            <a:endParaRPr lang="sk-SK" sz="2800" dirty="0"/>
          </a:p>
        </p:txBody>
      </p:sp>
      <p:sp>
        <p:nvSpPr>
          <p:cNvPr id="13" name="Zástupný symbol textu 12"/>
          <p:cNvSpPr>
            <a:spLocks noGrp="1"/>
          </p:cNvSpPr>
          <p:nvPr>
            <p:ph type="body" sz="half" idx="3"/>
          </p:nvPr>
        </p:nvSpPr>
        <p:spPr>
          <a:xfrm>
            <a:off x="4572000" y="304800"/>
            <a:ext cx="4267200" cy="639762"/>
          </a:xfrm>
        </p:spPr>
        <p:txBody>
          <a:bodyPr>
            <a:noAutofit/>
          </a:bodyPr>
          <a:lstStyle/>
          <a:p>
            <a:pPr algn="ctr"/>
            <a:r>
              <a:rPr lang="sk-SK" sz="2800" dirty="0" err="1" smtClean="0"/>
              <a:t>Rašpla</a:t>
            </a:r>
            <a:r>
              <a:rPr lang="sk-SK" sz="2800" dirty="0" smtClean="0"/>
              <a:t>, kliešte a nôž, spolu za15€.</a:t>
            </a:r>
            <a:endParaRPr lang="sk-SK" sz="2800" dirty="0"/>
          </a:p>
        </p:txBody>
      </p:sp>
      <p:pic>
        <p:nvPicPr>
          <p:cNvPr id="15" name="Zástupný symbol obsahu 14" descr="22092011(002)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-8731" y="1981200"/>
            <a:ext cx="4648073" cy="3486055"/>
          </a:xfrm>
        </p:spPr>
      </p:pic>
      <p:pic>
        <p:nvPicPr>
          <p:cNvPr id="16" name="Zástupný symbol obsahu 15" descr="22092011(006)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503863" y="1981200"/>
            <a:ext cx="4648073" cy="3486055"/>
          </a:xfrm>
        </p:spPr>
      </p:pic>
    </p:spTree>
  </p:cSld>
  <p:clrMapOvr>
    <a:masterClrMapping/>
  </p:clrMapOvr>
  <p:transition spd="slow" advTm="15000">
    <p:wedge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81000" y="228600"/>
            <a:ext cx="4040188" cy="639762"/>
          </a:xfrm>
        </p:spPr>
        <p:txBody>
          <a:bodyPr/>
          <a:lstStyle/>
          <a:p>
            <a:r>
              <a:rPr lang="sk-SK" dirty="0" err="1" smtClean="0"/>
              <a:t>Foto</a:t>
            </a:r>
            <a:r>
              <a:rPr lang="sk-SK" dirty="0" smtClean="0"/>
              <a:t> do skrípt na veterinu.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half" idx="3"/>
          </p:nvPr>
        </p:nvSpPr>
        <p:spPr>
          <a:xfrm>
            <a:off x="4648200" y="5181600"/>
            <a:ext cx="4041775" cy="639762"/>
          </a:xfrm>
        </p:spPr>
        <p:txBody>
          <a:bodyPr/>
          <a:lstStyle/>
          <a:p>
            <a:pPr algn="ctr"/>
            <a:r>
              <a:rPr lang="sk-SK" dirty="0" smtClean="0"/>
              <a:t>Postupne to pôjde dole.</a:t>
            </a:r>
            <a:endParaRPr lang="sk-SK" dirty="0"/>
          </a:p>
        </p:txBody>
      </p:sp>
      <p:pic>
        <p:nvPicPr>
          <p:cNvPr id="7" name="Zástupný symbol obsahu 6" descr="22092011(001)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066800"/>
            <a:ext cx="3511296" cy="2633472"/>
          </a:xfrm>
        </p:spPr>
      </p:pic>
      <p:pic>
        <p:nvPicPr>
          <p:cNvPr id="8" name="Zástupný symbol obsahu 7" descr="22092011(005)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081086" y="1066800"/>
            <a:ext cx="5062914" cy="3809999"/>
          </a:xfrm>
        </p:spPr>
      </p:pic>
    </p:spTree>
  </p:cSld>
  <p:clrMapOvr>
    <a:masterClrMapping/>
  </p:clrMapOvr>
  <p:transition spd="slow" advTm="15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Blbosť pokračuje aj na zdravom koni. 17 ročný plnokrvník čerstvo podkutý. Prečo?</a:t>
            </a:r>
            <a:endParaRPr lang="sk-SK" dirty="0"/>
          </a:p>
        </p:txBody>
      </p:sp>
      <p:pic>
        <p:nvPicPr>
          <p:cNvPr id="9" name="Zástupný symbol obsahu 8" descr="P0743[03]_23-09-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623219"/>
            <a:ext cx="6979708" cy="5234781"/>
          </a:xfrm>
        </p:spPr>
      </p:pic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dirty="0" smtClean="0"/>
              <a:t>Lebo ide </a:t>
            </a:r>
            <a:r>
              <a:rPr lang="sk-SK" dirty="0" err="1" smtClean="0"/>
              <a:t>hubertka</a:t>
            </a:r>
            <a:r>
              <a:rPr lang="sk-SK" dirty="0" smtClean="0"/>
              <a:t> a po rokoch vyzutia nastal čas na podkovy</a:t>
            </a:r>
            <a:endParaRPr lang="sk-SK" dirty="0"/>
          </a:p>
        </p:txBody>
      </p:sp>
      <p:pic>
        <p:nvPicPr>
          <p:cNvPr id="4" name="Zástupný symbol obsahu 3" descr="P0742[01]_23-09-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30892" y="1554163"/>
            <a:ext cx="6034616" cy="4525962"/>
          </a:xfrm>
        </p:spPr>
      </p:pic>
    </p:spTree>
  </p:cSld>
  <p:clrMapOvr>
    <a:masterClrMapping/>
  </p:clrMapOvr>
  <p:transition spd="slow" advTm="15000">
    <p:wedg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752600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Názor podkutého asi radšej nebudem prezentovať. Môžu to vidieť aj deti</a:t>
            </a:r>
            <a:endParaRPr lang="sk-SK" dirty="0"/>
          </a:p>
        </p:txBody>
      </p:sp>
    </p:spTree>
  </p:cSld>
  <p:clrMapOvr>
    <a:masterClrMapping/>
  </p:clrMapOvr>
  <p:transition spd="slow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99 0.65602 L 0.35902 0.6345 L -0.03299 0.61412 L 0.35902 0.59237 L -0.03299 0.57061 L 0.35902 0.55047 L -0.03299 0.52871 L 0.35902 0.50834 L -0.03299 0.48635 L 0.35902 0.46482 L -0.03299 0.44445 L 0.35902 0.42269 L -0.03299 0.40232 L 0.35902 0.38079 L -0.03299 0.35903 L 0.35902 0.33843 L -0.03299 0.31667 " pathEditMode="relative" rAng="16200000" ptsTypes="FFFFFFFFFFFFFFFFF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" y="-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koniec</a:t>
            </a:r>
            <a:endParaRPr lang="sk-SK" dirty="0"/>
          </a:p>
        </p:txBody>
      </p:sp>
      <p:pic>
        <p:nvPicPr>
          <p:cNvPr id="4" name="Zástupný symbol obsahu 3" descr="P1734_23-09-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3512873" y="1577711"/>
            <a:ext cx="6034616" cy="4525962"/>
          </a:xfrm>
        </p:spPr>
      </p:pic>
    </p:spTree>
  </p:cSld>
  <p:clrMapOvr>
    <a:masterClrMapping/>
  </p:clrMapOvr>
  <p:transition spd="slow" advTm="15000"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Cestovani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</TotalTime>
  <Words>84</Words>
  <Application>Microsoft Office PowerPoint</Application>
  <PresentationFormat>Prezentácia na obrazovke (4:3)</PresentationFormat>
  <Paragraphs>12</Paragraphs>
  <Slides>8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Cestovanie</vt:lpstr>
      <vt:lpstr>Prečo to dovolíme alebo daň za ľudskú blbosť!</vt:lpstr>
      <vt:lpstr>Snímka 2</vt:lpstr>
      <vt:lpstr>Snímka 3</vt:lpstr>
      <vt:lpstr>Snímka 4</vt:lpstr>
      <vt:lpstr>Blbosť pokračuje aj na zdravom koni. 17 ročný plnokrvník čerstvo podkutý. Prečo?</vt:lpstr>
      <vt:lpstr>Lebo ide hubertka a po rokoch vyzutia nastal čas na podkovy</vt:lpstr>
      <vt:lpstr>Názor podkutého asi radšej nebudem prezentovať. Môžu to vidieť aj deti</vt:lpstr>
      <vt:lpstr>koniec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Prečo to dovolíme alebo daň za ľudskú blbosť!</dc:title>
  <dc:creator>Matel</dc:creator>
  <cp:lastModifiedBy>Feky</cp:lastModifiedBy>
  <cp:revision>10</cp:revision>
  <dcterms:created xsi:type="dcterms:W3CDTF">2011-09-23T13:14:04Z</dcterms:created>
  <dcterms:modified xsi:type="dcterms:W3CDTF">2011-09-23T17:04:15Z</dcterms:modified>
</cp:coreProperties>
</file>